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2" autoAdjust="0"/>
    <p:restoredTop sz="97215" autoAdjust="0"/>
  </p:normalViewPr>
  <p:slideViewPr>
    <p:cSldViewPr>
      <p:cViewPr>
        <p:scale>
          <a:sx n="50" d="100"/>
          <a:sy n="50" d="100"/>
        </p:scale>
        <p:origin x="-3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5DD736D8-B330-485F-B90B-C5BF8126D3A4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5E8E76DB-D165-4BC3-B448-292224124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576B6547-667A-4A63-9A6F-562D64E0DF2D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B6FE3409-6588-40E1-9ADF-97AAD5FC1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6E38D8-E2D8-4CDA-BDEF-845B8E8064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0" descr="SAN Se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838" y="5478463"/>
            <a:ext cx="106680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/>
          <p:nvPr userDrawn="1"/>
        </p:nvSpPr>
        <p:spPr>
          <a:xfrm>
            <a:off x="7620000" y="53340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 userDrawn="1"/>
        </p:nvSpPr>
        <p:spPr>
          <a:xfrm>
            <a:off x="7696200" y="5410200"/>
            <a:ext cx="457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8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1389888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15"/>
          <p:cNvSpPr>
            <a:spLocks noGrp="1"/>
          </p:cNvSpPr>
          <p:nvPr>
            <p:ph type="sldNum" sz="quarter" idx="10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9F0F82-62A6-496C-9BCC-E0FEB62C6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2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 smtClean="0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B51CB2F1-C647-488A-B936-FCF80738DC9C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D612-3361-40A2-9900-78627E1F1F92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34A7-2174-47BA-9547-950C5F9A5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189B-8AD9-43A4-97A7-D80473EB928E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12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18EB-338D-418C-AF27-A13CB56E6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06AF-ED1D-43E3-9FD8-ECC46C9F195E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16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CB1D-78DA-430F-BE0A-FBF0183BB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ACAF-8609-4550-B754-0FA9A123DC7D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12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90A4-34FE-434D-9AAC-6472E17C0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4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C034-07F2-440B-B2CB-8EEE6B7699E7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4502-8E02-440E-AAC0-D917227EE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55298-FEAC-4693-80F6-DB26575CAACE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17" name="Rectangle 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BE95-9031-4933-A553-BFA4AEAED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Rectangle 12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F546BC-7422-4453-B41B-35F31237F047}" type="datetime1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46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1066AE-1D14-4C69-B8BF-AF943580B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7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10400" y="762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D3DA-68C7-4E15-938B-09D050831E45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03988" y="647382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1C39-217E-46BB-9884-1D9B4A39A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 smtClean="0"/>
            </a:lvl1pPr>
            <a:extLst/>
          </a:lstStyle>
          <a:p>
            <a:pPr>
              <a:defRPr/>
            </a:pPr>
            <a:fld id="{E43A9ACE-97A2-46E8-8563-9361780474A7}" type="datetime1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C4ED12-9E07-48AE-BFE8-B44A881BE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0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 smtClean="0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F68E31D0-910C-4879-8C08-20B1B8FD221A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BD591F-C8CF-4846-99F6-49D9D710D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610600" cy="457200"/>
          </a:xfrm>
          <a:solidFill>
            <a:schemeClr val="accent6">
              <a:shade val="75000"/>
            </a:schemeClr>
          </a:solidFill>
        </p:spPr>
        <p:txBody>
          <a:bodyPr lIns="54864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DEBB-7C8F-479C-8017-522AA5DD4E90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7F079-82A0-4B60-9F00-A552C5BBA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5697-D68E-4F51-966D-CCCEC3D9F004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1D09B-BF25-4E73-95C7-6F9E6E75B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EF4F-8876-4B79-9C6D-E89F67536113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7995-7DD0-4D67-94A4-61A330BC2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9233-BE07-423B-98B9-E8992948AB56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8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67D7-AA89-4866-A4C1-6747AFE6F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0770-E0F3-46EA-B65F-82502FF565D0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2293-EEED-463C-9803-99D5701B4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8D49-AC60-498A-B665-657CB50CD56B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67FD-17ED-43C6-93C9-F55F6B1DD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3810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6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7CEC35F-0B07-4CEC-A4B3-F929354B37F7}" type="datetime1">
              <a:rPr lang="en-US"/>
              <a:pPr>
                <a:defRPr/>
              </a:pPr>
              <a:t>8/21/2009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  <a:extLst/>
          </a:lstStyle>
          <a:p>
            <a:pPr>
              <a:defRPr/>
            </a:pPr>
            <a:fld id="{3B97EC5C-7A1E-41DE-B07F-0E9DA1B85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ysClr val="windowText" lastClr="000000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54" r:id="rId14"/>
    <p:sldLayoutId id="2147483653" r:id="rId15"/>
    <p:sldLayoutId id="2147483669" r:id="rId16"/>
    <p:sldLayoutId id="2147483665" r:id="rId17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  <a:extLst/>
    </p:titleStyle>
    <p:bodyStyle>
      <a:lvl1pPr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077200" cy="533400"/>
          </a:xfrm>
        </p:spPr>
        <p:txBody>
          <a:bodyPr>
            <a:normAutofit fontScale="90000"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Flight Departures during Taxiway C Construction </a:t>
            </a:r>
            <a:endParaRPr lang="en-US" sz="2400" dirty="0"/>
          </a:p>
        </p:txBody>
      </p:sp>
      <p:sp>
        <p:nvSpPr>
          <p:cNvPr id="20482" name="Rectangle 3"/>
          <p:cNvSpPr>
            <a:spLocks noGrp="1"/>
          </p:cNvSpPr>
          <p:nvPr>
            <p:ph type="subTitle" idx="1"/>
          </p:nvPr>
        </p:nvSpPr>
        <p:spPr>
          <a:xfrm>
            <a:off x="1219200" y="5467350"/>
            <a:ext cx="6934200" cy="139065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San Diego International Airport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6250" t="23958" b="5208"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Placeholder 32"/>
          <p:cNvSpPr>
            <a:spLocks/>
          </p:cNvSpPr>
          <p:nvPr/>
        </p:nvSpPr>
        <p:spPr bwMode="auto">
          <a:xfrm>
            <a:off x="0" y="0"/>
            <a:ext cx="8610600" cy="457200"/>
          </a:xfrm>
          <a:prstGeom prst="rect">
            <a:avLst/>
          </a:prstGeom>
          <a:solidFill>
            <a:srgbClr val="B87E3F"/>
          </a:solidFill>
          <a:ln w="9525">
            <a:noFill/>
            <a:miter lim="800000"/>
            <a:headEnd/>
            <a:tailEnd/>
          </a:ln>
        </p:spPr>
        <p:txBody>
          <a:bodyPr lIns="548640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</a:rPr>
              <a:t>Phase 1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381000" y="7620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Start October 28,2009 = 78 Days of Construction</a:t>
            </a:r>
          </a:p>
        </p:txBody>
      </p:sp>
      <p:pic>
        <p:nvPicPr>
          <p:cNvPr id="24586" name="Picture 10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14179214">
            <a:off x="5271010" y="3930846"/>
            <a:ext cx="568325" cy="519113"/>
          </a:xfrm>
          <a:prstGeom prst="rect">
            <a:avLst/>
          </a:prstGeom>
          <a:noFill/>
        </p:spPr>
      </p:pic>
      <p:pic>
        <p:nvPicPr>
          <p:cNvPr id="24588" name="Picture 12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11739500">
            <a:off x="6155509" y="5324862"/>
            <a:ext cx="568325" cy="519113"/>
          </a:xfrm>
          <a:prstGeom prst="rect">
            <a:avLst/>
          </a:prstGeom>
          <a:noFill/>
        </p:spPr>
      </p:pic>
      <p:pic>
        <p:nvPicPr>
          <p:cNvPr id="24589" name="Picture 13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9370189">
            <a:off x="7772400" y="5638800"/>
            <a:ext cx="568325" cy="519113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348842" y="3123210"/>
            <a:ext cx="5581402" cy="2398816"/>
            <a:chOff x="3348842" y="3123210"/>
            <a:chExt cx="5581402" cy="2398816"/>
          </a:xfrm>
          <a:solidFill>
            <a:srgbClr val="00B0F0"/>
          </a:solidFill>
        </p:grpSpPr>
        <p:sp>
          <p:nvSpPr>
            <p:cNvPr id="10" name="Freeform 9"/>
            <p:cNvSpPr/>
            <p:nvPr/>
          </p:nvSpPr>
          <p:spPr>
            <a:xfrm>
              <a:off x="8205849" y="4785756"/>
              <a:ext cx="724395" cy="736270"/>
            </a:xfrm>
            <a:custGeom>
              <a:avLst/>
              <a:gdLst>
                <a:gd name="connsiteX0" fmla="*/ 724395 w 724395"/>
                <a:gd name="connsiteY0" fmla="*/ 570015 h 736270"/>
                <a:gd name="connsiteX1" fmla="*/ 546265 w 724395"/>
                <a:gd name="connsiteY1" fmla="*/ 273132 h 736270"/>
                <a:gd name="connsiteX2" fmla="*/ 403761 w 724395"/>
                <a:gd name="connsiteY2" fmla="*/ 106878 h 736270"/>
                <a:gd name="connsiteX3" fmla="*/ 0 w 724395"/>
                <a:gd name="connsiteY3" fmla="*/ 0 h 736270"/>
                <a:gd name="connsiteX4" fmla="*/ 249382 w 724395"/>
                <a:gd name="connsiteY4" fmla="*/ 320634 h 736270"/>
                <a:gd name="connsiteX5" fmla="*/ 166255 w 724395"/>
                <a:gd name="connsiteY5" fmla="*/ 653143 h 736270"/>
                <a:gd name="connsiteX6" fmla="*/ 427512 w 724395"/>
                <a:gd name="connsiteY6" fmla="*/ 736270 h 736270"/>
                <a:gd name="connsiteX7" fmla="*/ 498764 w 724395"/>
                <a:gd name="connsiteY7" fmla="*/ 486888 h 736270"/>
                <a:gd name="connsiteX8" fmla="*/ 724395 w 724395"/>
                <a:gd name="connsiteY8" fmla="*/ 570015 h 73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395" h="736270">
                  <a:moveTo>
                    <a:pt x="724395" y="570015"/>
                  </a:moveTo>
                  <a:lnTo>
                    <a:pt x="546265" y="273132"/>
                  </a:lnTo>
                  <a:lnTo>
                    <a:pt x="403761" y="106878"/>
                  </a:lnTo>
                  <a:lnTo>
                    <a:pt x="0" y="0"/>
                  </a:lnTo>
                  <a:lnTo>
                    <a:pt x="249382" y="320634"/>
                  </a:lnTo>
                  <a:lnTo>
                    <a:pt x="166255" y="653143"/>
                  </a:lnTo>
                  <a:lnTo>
                    <a:pt x="427512" y="736270"/>
                  </a:lnTo>
                  <a:lnTo>
                    <a:pt x="498764" y="486888"/>
                  </a:lnTo>
                  <a:lnTo>
                    <a:pt x="724395" y="570015"/>
                  </a:lnTo>
                  <a:close/>
                </a:path>
              </a:pathLst>
            </a:custGeom>
            <a:grp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48842" y="3123210"/>
              <a:ext cx="2018805" cy="1246909"/>
            </a:xfrm>
            <a:custGeom>
              <a:avLst/>
              <a:gdLst>
                <a:gd name="connsiteX0" fmla="*/ 1330036 w 2018805"/>
                <a:gd name="connsiteY0" fmla="*/ 0 h 1246909"/>
                <a:gd name="connsiteX1" fmla="*/ 2018805 w 2018805"/>
                <a:gd name="connsiteY1" fmla="*/ 961902 h 1246909"/>
                <a:gd name="connsiteX2" fmla="*/ 1959428 w 2018805"/>
                <a:gd name="connsiteY2" fmla="*/ 1246909 h 1246909"/>
                <a:gd name="connsiteX3" fmla="*/ 0 w 2018805"/>
                <a:gd name="connsiteY3" fmla="*/ 676894 h 1246909"/>
                <a:gd name="connsiteX4" fmla="*/ 166254 w 2018805"/>
                <a:gd name="connsiteY4" fmla="*/ 201881 h 1246909"/>
                <a:gd name="connsiteX5" fmla="*/ 1365662 w 2018805"/>
                <a:gd name="connsiteY5" fmla="*/ 546265 h 1246909"/>
                <a:gd name="connsiteX6" fmla="*/ 1413163 w 2018805"/>
                <a:gd name="connsiteY6" fmla="*/ 344385 h 1246909"/>
                <a:gd name="connsiteX7" fmla="*/ 1235033 w 2018805"/>
                <a:gd name="connsiteY7" fmla="*/ 71252 h 1246909"/>
                <a:gd name="connsiteX8" fmla="*/ 1330036 w 2018805"/>
                <a:gd name="connsiteY8" fmla="*/ 0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8805" h="1246909">
                  <a:moveTo>
                    <a:pt x="1330036" y="0"/>
                  </a:moveTo>
                  <a:lnTo>
                    <a:pt x="2018805" y="961902"/>
                  </a:lnTo>
                  <a:lnTo>
                    <a:pt x="1959428" y="1246909"/>
                  </a:lnTo>
                  <a:lnTo>
                    <a:pt x="0" y="676894"/>
                  </a:lnTo>
                  <a:lnTo>
                    <a:pt x="166254" y="201881"/>
                  </a:lnTo>
                  <a:lnTo>
                    <a:pt x="1365662" y="546265"/>
                  </a:lnTo>
                  <a:lnTo>
                    <a:pt x="1413163" y="344385"/>
                  </a:lnTo>
                  <a:lnTo>
                    <a:pt x="1235033" y="71252"/>
                  </a:lnTo>
                  <a:lnTo>
                    <a:pt x="1330036" y="0"/>
                  </a:lnTo>
                  <a:close/>
                </a:path>
              </a:pathLst>
            </a:custGeom>
            <a:grp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1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1005633">
            <a:off x="8216178" y="5404918"/>
            <a:ext cx="568325" cy="519113"/>
          </a:xfrm>
          <a:prstGeom prst="rect">
            <a:avLst/>
          </a:prstGeom>
          <a:noFill/>
        </p:spPr>
      </p:pic>
      <p:pic>
        <p:nvPicPr>
          <p:cNvPr id="14" name="Picture 13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9370189">
            <a:off x="7776842" y="5655281"/>
            <a:ext cx="568325" cy="519113"/>
          </a:xfrm>
          <a:prstGeom prst="rect">
            <a:avLst/>
          </a:prstGeom>
          <a:noFill/>
        </p:spPr>
      </p:pic>
      <p:pic>
        <p:nvPicPr>
          <p:cNvPr id="15" name="Picture 11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1005633">
            <a:off x="8220620" y="5421399"/>
            <a:ext cx="568325" cy="519113"/>
          </a:xfrm>
          <a:prstGeom prst="rect">
            <a:avLst/>
          </a:prstGeom>
          <a:noFill/>
        </p:spPr>
      </p:pic>
      <p:pic>
        <p:nvPicPr>
          <p:cNvPr id="16" name="Picture 2" descr="C:\Documents and Settings\dvanbibb\Local Settings\Temporary Internet Files\Content.IE5\T9SYSBDF\MCj03036590000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7498377">
            <a:off x="8020038" y="5374645"/>
            <a:ext cx="518204" cy="39287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  <p:pic>
        <p:nvPicPr>
          <p:cNvPr id="17" name="Picture 2" descr="C:\Documents and Settings\dvanbibb\Local Settings\Temporary Internet Files\Content.IE5\T9SYSBDF\MCj03036590000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9369728">
            <a:off x="7900598" y="4728039"/>
            <a:ext cx="470370" cy="35660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  <p:pic>
        <p:nvPicPr>
          <p:cNvPr id="18" name="Picture 12" descr="3view-A3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5209"/>
          <a:stretch>
            <a:fillRect/>
          </a:stretch>
        </p:blipFill>
        <p:spPr bwMode="auto">
          <a:xfrm rot="1118821">
            <a:off x="9212073" y="5716032"/>
            <a:ext cx="568325" cy="519113"/>
          </a:xfrm>
          <a:prstGeom prst="rect">
            <a:avLst/>
          </a:prstGeom>
          <a:noFill/>
        </p:spPr>
      </p:pic>
      <p:pic>
        <p:nvPicPr>
          <p:cNvPr id="19" name="Picture 12" descr="3view-A3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5209"/>
          <a:stretch>
            <a:fillRect/>
          </a:stretch>
        </p:blipFill>
        <p:spPr bwMode="auto">
          <a:xfrm rot="20505867">
            <a:off x="251856" y="3020885"/>
            <a:ext cx="568325" cy="519113"/>
          </a:xfrm>
          <a:prstGeom prst="rect">
            <a:avLst/>
          </a:prstGeom>
          <a:noFill/>
        </p:spPr>
      </p:pic>
      <p:pic>
        <p:nvPicPr>
          <p:cNvPr id="20" name="Picture 12" descr="3view-A3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5209"/>
          <a:stretch>
            <a:fillRect/>
          </a:stretch>
        </p:blipFill>
        <p:spPr bwMode="auto">
          <a:xfrm rot="1118821">
            <a:off x="9212073" y="5716032"/>
            <a:ext cx="568325" cy="519113"/>
          </a:xfrm>
          <a:prstGeom prst="rect">
            <a:avLst/>
          </a:prstGeom>
          <a:noFill/>
        </p:spPr>
      </p:pic>
      <p:pic>
        <p:nvPicPr>
          <p:cNvPr id="21" name="Picture 12" descr="3view-A3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5209"/>
          <a:stretch>
            <a:fillRect/>
          </a:stretch>
        </p:blipFill>
        <p:spPr bwMode="auto">
          <a:xfrm rot="20505867">
            <a:off x="251856" y="3020885"/>
            <a:ext cx="568325" cy="51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98021 -0.39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-1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35 -0.00046 L -0.10035 0.03287 " pathEditMode="relative" rAng="0" ptsTypes="AA">
                                      <p:cBhvr>
                                        <p:cTn id="25" dur="1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3.61111E-6 -3.7037E-6 L 0.04392 -0.03773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37 L -0.98438 -0.385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-19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72222E-6 3.7037E-7 L 0.09253 0.20023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33333E-6 -2.22222E-6 L 0.02691 0.106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38889E-6 3.7037E-7 L -0.99705 -0.390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" y="-1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0.00416 -0.00301 L 0.16667 0.06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8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4392 -0.0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8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37 L -0.98438 -0.385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-19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1.66667E-6 3.7037E-6 L -0.98021 -0.3935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-1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-0.10035 0.03287 " pathEditMode="relative" rAng="0" ptsTypes="AA">
                                      <p:cBhvr>
                                        <p:cTn id="67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8610600" cy="457200"/>
          </a:xfrm>
          <a:solidFill>
            <a:schemeClr val="accent6">
              <a:shade val="75000"/>
            </a:schemeClr>
          </a:solidFill>
        </p:spPr>
        <p:txBody>
          <a:bodyPr lIns="54864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Phase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6250" t="23958" b="5208"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2"/>
          <p:cNvSpPr txBox="1">
            <a:spLocks/>
          </p:cNvSpPr>
          <p:nvPr/>
        </p:nvSpPr>
        <p:spPr>
          <a:xfrm>
            <a:off x="0" y="0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457200" y="7620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Start January 7,2010 = 66 Days of Construction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33550" y="3028950"/>
            <a:ext cx="6712618" cy="2409324"/>
            <a:chOff x="1733550" y="3028950"/>
            <a:chExt cx="6712618" cy="2409324"/>
          </a:xfrm>
        </p:grpSpPr>
        <p:sp>
          <p:nvSpPr>
            <p:cNvPr id="9" name="Freeform 8"/>
            <p:cNvSpPr/>
            <p:nvPr/>
          </p:nvSpPr>
          <p:spPr>
            <a:xfrm>
              <a:off x="7724274" y="4644189"/>
              <a:ext cx="721894" cy="794085"/>
            </a:xfrm>
            <a:custGeom>
              <a:avLst/>
              <a:gdLst>
                <a:gd name="connsiteX0" fmla="*/ 649705 w 721894"/>
                <a:gd name="connsiteY0" fmla="*/ 794085 h 794085"/>
                <a:gd name="connsiteX1" fmla="*/ 721894 w 721894"/>
                <a:gd name="connsiteY1" fmla="*/ 481264 h 794085"/>
                <a:gd name="connsiteX2" fmla="*/ 457200 w 721894"/>
                <a:gd name="connsiteY2" fmla="*/ 120316 h 794085"/>
                <a:gd name="connsiteX3" fmla="*/ 72189 w 721894"/>
                <a:gd name="connsiteY3" fmla="*/ 0 h 794085"/>
                <a:gd name="connsiteX4" fmla="*/ 24063 w 721894"/>
                <a:gd name="connsiteY4" fmla="*/ 264695 h 794085"/>
                <a:gd name="connsiteX5" fmla="*/ 0 w 721894"/>
                <a:gd name="connsiteY5" fmla="*/ 385011 h 794085"/>
                <a:gd name="connsiteX6" fmla="*/ 385010 w 721894"/>
                <a:gd name="connsiteY6" fmla="*/ 529390 h 794085"/>
                <a:gd name="connsiteX7" fmla="*/ 336884 w 721894"/>
                <a:gd name="connsiteY7" fmla="*/ 673769 h 794085"/>
                <a:gd name="connsiteX8" fmla="*/ 649705 w 721894"/>
                <a:gd name="connsiteY8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894" h="794085">
                  <a:moveTo>
                    <a:pt x="649705" y="794085"/>
                  </a:moveTo>
                  <a:lnTo>
                    <a:pt x="721894" y="481264"/>
                  </a:lnTo>
                  <a:lnTo>
                    <a:pt x="457200" y="120316"/>
                  </a:lnTo>
                  <a:lnTo>
                    <a:pt x="72189" y="0"/>
                  </a:lnTo>
                  <a:lnTo>
                    <a:pt x="24063" y="264695"/>
                  </a:lnTo>
                  <a:lnTo>
                    <a:pt x="0" y="385011"/>
                  </a:lnTo>
                  <a:lnTo>
                    <a:pt x="385010" y="529390"/>
                  </a:lnTo>
                  <a:lnTo>
                    <a:pt x="336884" y="673769"/>
                  </a:lnTo>
                  <a:lnTo>
                    <a:pt x="649705" y="794085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5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733550" y="3028950"/>
              <a:ext cx="1790700" cy="781050"/>
            </a:xfrm>
            <a:custGeom>
              <a:avLst/>
              <a:gdLst>
                <a:gd name="connsiteX0" fmla="*/ 1790700 w 1790700"/>
                <a:gd name="connsiteY0" fmla="*/ 285750 h 781050"/>
                <a:gd name="connsiteX1" fmla="*/ 1638300 w 1790700"/>
                <a:gd name="connsiteY1" fmla="*/ 781050 h 781050"/>
                <a:gd name="connsiteX2" fmla="*/ 0 w 1790700"/>
                <a:gd name="connsiteY2" fmla="*/ 266700 h 781050"/>
                <a:gd name="connsiteX3" fmla="*/ 247650 w 1790700"/>
                <a:gd name="connsiteY3" fmla="*/ 0 h 781050"/>
                <a:gd name="connsiteX4" fmla="*/ 666750 w 1790700"/>
                <a:gd name="connsiteY4" fmla="*/ 0 h 781050"/>
                <a:gd name="connsiteX5" fmla="*/ 1790700 w 1790700"/>
                <a:gd name="connsiteY5" fmla="*/ 2857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781050">
                  <a:moveTo>
                    <a:pt x="1790700" y="285750"/>
                  </a:moveTo>
                  <a:lnTo>
                    <a:pt x="1638300" y="781050"/>
                  </a:lnTo>
                  <a:lnTo>
                    <a:pt x="0" y="266700"/>
                  </a:lnTo>
                  <a:lnTo>
                    <a:pt x="247650" y="0"/>
                  </a:lnTo>
                  <a:lnTo>
                    <a:pt x="666750" y="0"/>
                  </a:lnTo>
                  <a:lnTo>
                    <a:pt x="1790700" y="28575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5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3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9370189">
            <a:off x="7772400" y="5638800"/>
            <a:ext cx="568325" cy="519113"/>
          </a:xfrm>
          <a:prstGeom prst="rect">
            <a:avLst/>
          </a:prstGeom>
          <a:noFill/>
        </p:spPr>
      </p:pic>
      <p:pic>
        <p:nvPicPr>
          <p:cNvPr id="16" name="Picture 11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1005633">
            <a:off x="8216178" y="5404918"/>
            <a:ext cx="568325" cy="519113"/>
          </a:xfrm>
          <a:prstGeom prst="rect">
            <a:avLst/>
          </a:prstGeom>
          <a:noFill/>
        </p:spPr>
      </p:pic>
      <p:pic>
        <p:nvPicPr>
          <p:cNvPr id="17" name="Picture 10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14179214">
            <a:off x="5271010" y="3930846"/>
            <a:ext cx="568325" cy="519113"/>
          </a:xfrm>
          <a:prstGeom prst="rect">
            <a:avLst/>
          </a:prstGeom>
          <a:noFill/>
        </p:spPr>
      </p:pic>
      <p:pic>
        <p:nvPicPr>
          <p:cNvPr id="18" name="Picture 12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11739500">
            <a:off x="6155509" y="5324862"/>
            <a:ext cx="568325" cy="519113"/>
          </a:xfrm>
          <a:prstGeom prst="rect">
            <a:avLst/>
          </a:prstGeom>
          <a:noFill/>
        </p:spPr>
      </p:pic>
      <p:pic>
        <p:nvPicPr>
          <p:cNvPr id="19" name="Picture 18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9370189">
            <a:off x="7776842" y="5655281"/>
            <a:ext cx="568325" cy="519113"/>
          </a:xfrm>
          <a:prstGeom prst="rect">
            <a:avLst/>
          </a:prstGeom>
          <a:noFill/>
        </p:spPr>
      </p:pic>
      <p:pic>
        <p:nvPicPr>
          <p:cNvPr id="20" name="Picture 11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1005633">
            <a:off x="8220620" y="5421399"/>
            <a:ext cx="568325" cy="519113"/>
          </a:xfrm>
          <a:prstGeom prst="rect">
            <a:avLst/>
          </a:prstGeom>
          <a:noFill/>
        </p:spPr>
      </p:pic>
      <p:pic>
        <p:nvPicPr>
          <p:cNvPr id="21" name="Picture 2" descr="C:\Documents and Settings\dvanbibb\Local Settings\Temporary Internet Files\Content.IE5\T9SYSBDF\MCj03036590000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7498377">
            <a:off x="8401038" y="5450845"/>
            <a:ext cx="518204" cy="39287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  <p:pic>
        <p:nvPicPr>
          <p:cNvPr id="22" name="Picture 2" descr="C:\Documents and Settings\dvanbibb\Local Settings\Temporary Internet Files\Content.IE5\T9SYSBDF\MCj03036590000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9369728">
            <a:off x="8326136" y="4720269"/>
            <a:ext cx="470370" cy="35660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4392 -0.03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37 L -0.98438 -0.385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-1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-1.11111E-6 L 0.0842 0.2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1371 0.108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205 -0.00116 L -1.0191 -0.3912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" y="-19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301 L 0.16667 0.0606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3.7037E-6 L 0.04392 -0.0377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3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37 L -0.98438 -0.385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8610600" cy="457200"/>
          </a:xfrm>
          <a:solidFill>
            <a:schemeClr val="accent6">
              <a:shade val="75000"/>
            </a:schemeClr>
          </a:solidFill>
        </p:spPr>
        <p:txBody>
          <a:bodyPr lIns="54864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Phase 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6250" t="23958" b="5208"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2"/>
          <p:cNvSpPr txBox="1">
            <a:spLocks/>
          </p:cNvSpPr>
          <p:nvPr/>
        </p:nvSpPr>
        <p:spPr>
          <a:xfrm>
            <a:off x="0" y="0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457200" y="7620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Start Feb 22, 2010 = 78 Days of Construction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5" name="Picture 13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9370189">
            <a:off x="7772400" y="5638800"/>
            <a:ext cx="568325" cy="519113"/>
          </a:xfrm>
          <a:prstGeom prst="rect">
            <a:avLst/>
          </a:prstGeom>
          <a:noFill/>
        </p:spPr>
      </p:pic>
      <p:pic>
        <p:nvPicPr>
          <p:cNvPr id="16" name="Picture 11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1005633">
            <a:off x="8216178" y="5404918"/>
            <a:ext cx="568325" cy="519113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5238750" y="3790950"/>
            <a:ext cx="2552700" cy="1238250"/>
          </a:xfrm>
          <a:custGeom>
            <a:avLst/>
            <a:gdLst>
              <a:gd name="connsiteX0" fmla="*/ 114300 w 2552700"/>
              <a:gd name="connsiteY0" fmla="*/ 0 h 1238250"/>
              <a:gd name="connsiteX1" fmla="*/ 0 w 2552700"/>
              <a:gd name="connsiteY1" fmla="*/ 533400 h 1238250"/>
              <a:gd name="connsiteX2" fmla="*/ 2476500 w 2552700"/>
              <a:gd name="connsiteY2" fmla="*/ 1238250 h 1238250"/>
              <a:gd name="connsiteX3" fmla="*/ 2552700 w 2552700"/>
              <a:gd name="connsiteY3" fmla="*/ 857250 h 1238250"/>
              <a:gd name="connsiteX4" fmla="*/ 266700 w 2552700"/>
              <a:gd name="connsiteY4" fmla="*/ 209550 h 1238250"/>
              <a:gd name="connsiteX5" fmla="*/ 114300 w 2552700"/>
              <a:gd name="connsiteY5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2700" h="1238250">
                <a:moveTo>
                  <a:pt x="114300" y="0"/>
                </a:moveTo>
                <a:lnTo>
                  <a:pt x="0" y="533400"/>
                </a:lnTo>
                <a:lnTo>
                  <a:pt x="2476500" y="1238250"/>
                </a:lnTo>
                <a:lnTo>
                  <a:pt x="2552700" y="857250"/>
                </a:lnTo>
                <a:lnTo>
                  <a:pt x="266700" y="209550"/>
                </a:lnTo>
                <a:lnTo>
                  <a:pt x="1143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3view-A3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45209"/>
          <a:stretch>
            <a:fillRect/>
          </a:stretch>
        </p:blipFill>
        <p:spPr bwMode="auto">
          <a:xfrm rot="17416051">
            <a:off x="4553559" y="3678324"/>
            <a:ext cx="568325" cy="519113"/>
          </a:xfrm>
          <a:prstGeom prst="rect">
            <a:avLst/>
          </a:prstGeom>
          <a:noFill/>
        </p:spPr>
      </p:pic>
      <p:pic>
        <p:nvPicPr>
          <p:cNvPr id="10" name="Picture 12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11739500">
            <a:off x="4250508" y="4715263"/>
            <a:ext cx="568325" cy="519113"/>
          </a:xfrm>
          <a:prstGeom prst="rect">
            <a:avLst/>
          </a:prstGeom>
          <a:noFill/>
        </p:spPr>
      </p:pic>
      <p:pic>
        <p:nvPicPr>
          <p:cNvPr id="12" name="Picture 11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9370189">
            <a:off x="7776841" y="5655281"/>
            <a:ext cx="568325" cy="519113"/>
          </a:xfrm>
          <a:prstGeom prst="rect">
            <a:avLst/>
          </a:prstGeom>
          <a:noFill/>
        </p:spPr>
      </p:pic>
      <p:pic>
        <p:nvPicPr>
          <p:cNvPr id="13" name="Picture 11" descr="3view-A310"/>
          <p:cNvPicPr>
            <a:picLocks noChangeAspect="1" noChangeArrowheads="1"/>
          </p:cNvPicPr>
          <p:nvPr/>
        </p:nvPicPr>
        <p:blipFill>
          <a:blip r:embed="rId3" cstate="print"/>
          <a:srcRect t="45209"/>
          <a:stretch>
            <a:fillRect/>
          </a:stretch>
        </p:blipFill>
        <p:spPr bwMode="auto">
          <a:xfrm rot="1005633">
            <a:off x="8220620" y="5421399"/>
            <a:ext cx="568325" cy="519113"/>
          </a:xfrm>
          <a:prstGeom prst="rect">
            <a:avLst/>
          </a:prstGeom>
          <a:noFill/>
        </p:spPr>
      </p:pic>
      <p:pic>
        <p:nvPicPr>
          <p:cNvPr id="14" name="Picture 2" descr="C:\Documents and Settings\dvanbibb\Local Settings\Temporary Internet Files\Content.IE5\T9SYSBDF\MCj03036590000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7498377">
            <a:off x="8324837" y="5450845"/>
            <a:ext cx="518204" cy="39287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  <p:pic>
        <p:nvPicPr>
          <p:cNvPr id="17" name="Picture 2" descr="C:\Documents and Settings\dvanbibb\Local Settings\Temporary Internet Files\Content.IE5\T9SYSBDF\MCj03036590000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9369728">
            <a:off x="8052998" y="4728040"/>
            <a:ext cx="470370" cy="35660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  <p:pic>
        <p:nvPicPr>
          <p:cNvPr id="18" name="Picture 12" descr="3view-A3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5209"/>
          <a:stretch>
            <a:fillRect/>
          </a:stretch>
        </p:blipFill>
        <p:spPr bwMode="auto">
          <a:xfrm rot="1118821">
            <a:off x="9212073" y="5716032"/>
            <a:ext cx="568325" cy="519113"/>
          </a:xfrm>
          <a:prstGeom prst="rect">
            <a:avLst/>
          </a:prstGeom>
          <a:noFill/>
        </p:spPr>
      </p:pic>
      <p:pic>
        <p:nvPicPr>
          <p:cNvPr id="19" name="Picture 12" descr="3view-A3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5209"/>
          <a:stretch>
            <a:fillRect/>
          </a:stretch>
        </p:blipFill>
        <p:spPr bwMode="auto">
          <a:xfrm rot="20505867">
            <a:off x="251856" y="3020885"/>
            <a:ext cx="568325" cy="51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4392 -0.037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37 L -0.98438 -0.385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-1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05556E-6 4.81481E-6 L -0.03732 0.14814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33333E-6 -2.22222E-6 L 0.02691 0.106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38889E-6 3.7037E-7 L -0.99705 -0.390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" y="-19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0.00417 0.0081 L 0.36667 0.1495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98021 -0.3935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-1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35 -0.00046 L -0.10035 0.03287 " pathEditMode="relative" rAng="0" ptsTypes="AA">
                                      <p:cBhvr>
                                        <p:cTn id="49" dur="1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3.61111E-6 -3.7037E-6 L 0.04392 -0.03773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468 -0.0037 L -0.98438 -0.385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4038600"/>
            <a:ext cx="6553200" cy="609600"/>
          </a:xfrm>
        </p:spPr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pic>
        <p:nvPicPr>
          <p:cNvPr id="4" name="Picture 3" descr="Seal_(transparent)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1148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46</Words>
  <Application>Microsoft Office PowerPoint</Application>
  <PresentationFormat>On-screen Show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Pitchbook</vt:lpstr>
      <vt:lpstr>Flight Departures during Taxiway C Construction </vt:lpstr>
      <vt:lpstr>Slide 2</vt:lpstr>
      <vt:lpstr>Slide 3</vt:lpstr>
      <vt:lpstr>Slide 4</vt:lpstr>
      <vt:lpstr>Questions and Answers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TAXIWAY C FLIGHT DEPARTURES</dc:title>
  <dc:creator/>
  <cp:lastModifiedBy/>
  <cp:revision>2</cp:revision>
  <dcterms:created xsi:type="dcterms:W3CDTF">2009-08-13T13:53:54Z</dcterms:created>
  <dcterms:modified xsi:type="dcterms:W3CDTF">2009-08-21T14:09:42Z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